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"/>
  </p:notesMasterIdLst>
  <p:sldIdLst>
    <p:sldId id="257" r:id="rId3"/>
    <p:sldId id="259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C69F"/>
    <a:srgbClr val="02808F"/>
    <a:srgbClr val="003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2" autoAdjust="0"/>
    <p:restoredTop sz="94737" autoAdjust="0"/>
  </p:normalViewPr>
  <p:slideViewPr>
    <p:cSldViewPr snapToGrid="0" snapToObjects="1">
      <p:cViewPr varScale="1">
        <p:scale>
          <a:sx n="107" d="100"/>
          <a:sy n="107" d="100"/>
        </p:scale>
        <p:origin x="-198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761FB6-AD15-42F1-99B5-AB211962B23D}" type="datetimeFigureOut">
              <a:rPr lang="es-ES" smtClean="0"/>
              <a:t>21/02/2022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7A2E8-28F2-4042-9C96-71CD453FB30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7194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Plantilla de noticia.</a:t>
            </a:r>
            <a:r>
              <a:rPr lang="es-ES" baseline="0" dirty="0" smtClean="0"/>
              <a:t> </a:t>
            </a:r>
            <a:r>
              <a:rPr lang="es-ES" dirty="0" smtClean="0"/>
              <a:t>El código QR se puede obtener de Internet. Por ejemplo:</a:t>
            </a:r>
            <a:r>
              <a:rPr lang="es-ES" baseline="0" dirty="0" smtClean="0"/>
              <a:t> https://www.codigos-qr.com/generador-de-codigos-qr/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7A2E8-28F2-4042-9C96-71CD453FB30A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6774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Ejemplo real de noticia.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7A2E8-28F2-4042-9C96-71CD453FB30A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467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D769D81-B074-2D49-B3FE-B44C32DEA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BE99340-4BC6-ED4D-83C3-67D2F6C93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9999D66-73CE-EA4C-89B4-6A438F982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1D5671C-7B30-2847-949F-893AE864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50D9A54-A844-FE49-8482-B59DEC98A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6495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54771A3-D8BB-534B-AC62-AB1179C1A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E0EB2781-6E71-8A41-A74B-43D5E11E0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F5D5BFB-CCE4-2B49-B7BA-B60C43FB6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5243DB1-E041-CE41-B811-BE4BC891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2DF0D37-84B1-C146-830A-68598280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106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815ADBB-F8BF-B747-8EA1-E8671C4A9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71345750-B8F6-FA4C-AA87-87737FD97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5040C401-FE7A-BA4F-97F6-886AF1F61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B0CD310-4407-0C48-BA0A-436B554E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3C3233B-0834-4B4F-96EA-2FB42E6C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13495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D769D81-B074-2D49-B3FE-B44C32DEA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BE99340-4BC6-ED4D-83C3-67D2F6C93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D9999D66-73CE-EA4C-89B4-6A438F982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1D5671C-7B30-2847-949F-893AE864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50D9A54-A844-FE49-8482-B59DEC98A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970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76B2380-F832-D645-B9D4-F930746A7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402" y="365125"/>
            <a:ext cx="8272397" cy="1325563"/>
          </a:xfrm>
        </p:spPr>
        <p:txBody>
          <a:bodyPr>
            <a:noAutofit/>
          </a:bodyPr>
          <a:lstStyle>
            <a:lvl1pPr>
              <a:defRPr sz="7000" b="1" cap="all" baseline="0">
                <a:latin typeface="Arial Nova" panose="020F0502020204030204" pitchFamily="34" charset="0"/>
              </a:defRPr>
            </a:lvl1pPr>
          </a:lstStyle>
          <a:p>
            <a:r>
              <a:rPr lang="es-ES" dirty="0"/>
              <a:t>Haga 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71B4E682-A060-EA45-A58E-B00532283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33640" cy="4351338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3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0848FCF-3957-7D41-ABA9-3CDE29733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7216773-FE75-9840-B592-F0D37082A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1321D9E-2115-2645-8F23-BA0A9ACE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Imagen 7" descr="Texto&#10;&#10;Descripción generada automáticamente con confianza baja">
            <a:extLst>
              <a:ext uri="{FF2B5EF4-FFF2-40B4-BE49-F238E27FC236}">
                <a16:creationId xmlns="" xmlns:a16="http://schemas.microsoft.com/office/drawing/2014/main" id="{178545FA-1EC1-C041-8F88-53BB302F04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380207"/>
            <a:ext cx="2006600" cy="120650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1E3CC860-80BA-424B-A6DB-E7BD5A909A66}"/>
              </a:ext>
            </a:extLst>
          </p:cNvPr>
          <p:cNvSpPr/>
          <p:nvPr userDrawn="1"/>
        </p:nvSpPr>
        <p:spPr>
          <a:xfrm>
            <a:off x="838200" y="1586707"/>
            <a:ext cx="10515600" cy="238918"/>
          </a:xfrm>
          <a:prstGeom prst="rect">
            <a:avLst/>
          </a:prstGeom>
          <a:gradFill flip="none" rotWithShape="1">
            <a:gsLst>
              <a:gs pos="85000">
                <a:srgbClr val="EDC69F"/>
              </a:gs>
              <a:gs pos="15000">
                <a:srgbClr val="02808F"/>
              </a:gs>
              <a:gs pos="0">
                <a:srgbClr val="02808F"/>
              </a:gs>
              <a:gs pos="100000">
                <a:srgbClr val="EDC69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262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5C2A206-3331-1A40-BA27-A55C0CEC3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2DF21E2-BB30-124E-9DC3-08244CD03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CEE65E8-F55E-F844-86F7-0E0F88C14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9449106-946A-544D-A627-0DAA871B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E1BD794-A40C-BC45-A159-6D1F8333F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777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6984F1E-83C1-A144-B606-45EBC10A9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60C62F0-C073-2B46-BAA1-A7E63E2EF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36F401EC-11D0-194D-937C-91733D442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C51388C-616B-B043-8DAF-9A6B9AB48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6CE6FEE-2932-534B-A009-1C150E78A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867CE37-7BA1-7841-8FEB-65015FF8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118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8F1A403-5A4A-334B-AF76-8D761E7E5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744F487C-A53D-0E4B-B908-79124BDF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8BDEC83D-F688-0A45-9C16-5B6E1A152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1299F1F5-04D3-C944-8D2A-C1714FDE9D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9A57F3A-6742-5148-A4D0-5B45AFDCC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6D8A5FA9-333D-CD47-B0FF-EDB7CB5F2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20297340-8805-9C45-8930-C4757BBD0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C063C829-9ADB-294E-9BCB-7C9C1803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94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1C45B0F-61B2-6A4D-9DDF-60B430105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B8DBF1E9-4B13-7249-8793-C6D0965C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2F40B103-E892-DE4B-A659-22927DE09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74CFF846-F93C-4044-90C9-95E62FD0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442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E2B8BF13-DFEA-1C43-AE86-20E187831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D9CE4ECA-3804-5045-83D1-A5C32570F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B3BE2824-4C12-4E4B-A33E-E78006234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357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C01FC07-29FC-0F4D-897F-06EB50ABF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DBB5CEA-CEEC-E04D-98A4-230B30FC4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92858A16-C707-4A48-8312-EDB361083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33E2F8C5-8481-2947-B752-AF3764FA9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485C126-317C-2E4D-BB33-7CCABB7E8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52478F-44F0-1D43-81B1-C1939B8E6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454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76B2380-F832-D645-B9D4-F930746A7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402" y="365125"/>
            <a:ext cx="8272397" cy="1325563"/>
          </a:xfrm>
        </p:spPr>
        <p:txBody>
          <a:bodyPr>
            <a:noAutofit/>
          </a:bodyPr>
          <a:lstStyle>
            <a:lvl1pPr>
              <a:defRPr sz="7000" b="1" cap="all" baseline="0">
                <a:latin typeface="Arial Nova" panose="020F0502020204030204" pitchFamily="34" charset="0"/>
              </a:defRPr>
            </a:lvl1pPr>
          </a:lstStyle>
          <a:p>
            <a:r>
              <a:rPr lang="es-ES" dirty="0"/>
              <a:t>Haga 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71B4E682-A060-EA45-A58E-B00532283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33640" cy="4351338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457200" indent="0">
              <a:buNone/>
              <a:defRPr sz="32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0848FCF-3957-7D41-ABA9-3CDE29733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7216773-FE75-9840-B592-F0D37082A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1321D9E-2115-2645-8F23-BA0A9ACE8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  <p:pic>
        <p:nvPicPr>
          <p:cNvPr id="8" name="Imagen 7" descr="Texto&#10;&#10;Descripción generada automáticamente con confianza baja">
            <a:extLst>
              <a:ext uri="{FF2B5EF4-FFF2-40B4-BE49-F238E27FC236}">
                <a16:creationId xmlns="" xmlns:a16="http://schemas.microsoft.com/office/drawing/2014/main" id="{178545FA-1EC1-C041-8F88-53BB302F04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8200" y="380207"/>
            <a:ext cx="2006600" cy="120650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1E3CC860-80BA-424B-A6DB-E7BD5A909A66}"/>
              </a:ext>
            </a:extLst>
          </p:cNvPr>
          <p:cNvSpPr/>
          <p:nvPr userDrawn="1"/>
        </p:nvSpPr>
        <p:spPr>
          <a:xfrm>
            <a:off x="838200" y="1586707"/>
            <a:ext cx="10515600" cy="238918"/>
          </a:xfrm>
          <a:prstGeom prst="rect">
            <a:avLst/>
          </a:prstGeom>
          <a:gradFill flip="none" rotWithShape="1">
            <a:gsLst>
              <a:gs pos="85000">
                <a:srgbClr val="EDC69F"/>
              </a:gs>
              <a:gs pos="15000">
                <a:srgbClr val="02808F"/>
              </a:gs>
              <a:gs pos="0">
                <a:srgbClr val="02808F"/>
              </a:gs>
              <a:gs pos="100000">
                <a:srgbClr val="EDC69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0898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729C805-486A-2441-9B53-537D8950F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128373CA-D93D-234F-8566-C54CCD3DEA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06C5C480-33AB-C44A-9D2C-1464AA4D2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DF16DF39-B575-684D-BD64-56FFF67A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BD245F-7485-5341-B36F-E2BFF860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D13F287-F010-1F45-BF98-D3A980944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3786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54771A3-D8BB-534B-AC62-AB1179C1A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E0EB2781-6E71-8A41-A74B-43D5E11E0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F5D5BFB-CCE4-2B49-B7BA-B60C43FB6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5243DB1-E041-CE41-B811-BE4BC891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2DF0D37-84B1-C146-830A-68598280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714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815ADBB-F8BF-B747-8EA1-E8671C4A91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71345750-B8F6-FA4C-AA87-87737FD97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5040C401-FE7A-BA4F-97F6-886AF1F61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B0CD310-4407-0C48-BA0A-436B554E3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3C3233B-0834-4B4F-96EA-2FB42E6C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8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5C2A206-3331-1A40-BA27-A55C0CEC3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2DF21E2-BB30-124E-9DC3-08244CD03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CEE65E8-F55E-F844-86F7-0E0F88C14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9449106-946A-544D-A627-0DAA871B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E1BD794-A40C-BC45-A159-6D1F8333F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4760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6984F1E-83C1-A144-B606-45EBC10A9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60C62F0-C073-2B46-BAA1-A7E63E2EF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36F401EC-11D0-194D-937C-91733D442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C51388C-616B-B043-8DAF-9A6B9AB48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6CE6FEE-2932-534B-A009-1C150E78A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867CE37-7BA1-7841-8FEB-65015FF8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3456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8F1A403-5A4A-334B-AF76-8D761E7E5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744F487C-A53D-0E4B-B908-79124BDF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8BDEC83D-F688-0A45-9C16-5B6E1A152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1299F1F5-04D3-C944-8D2A-C1714FDE9D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9A57F3A-6742-5148-A4D0-5B45AFDCC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6D8A5FA9-333D-CD47-B0FF-EDB7CB5F2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20297340-8805-9C45-8930-C4757BBD0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C063C829-9ADB-294E-9BCB-7C9C1803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459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1C45B0F-61B2-6A4D-9DDF-60B430105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B8DBF1E9-4B13-7249-8793-C6D0965C5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2F40B103-E892-DE4B-A659-22927DE09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74CFF846-F93C-4044-90C9-95E62FD0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1679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E2B8BF13-DFEA-1C43-AE86-20E187831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D9CE4ECA-3804-5045-83D1-A5C32570F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B3BE2824-4C12-4E4B-A33E-E78006234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5826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C01FC07-29FC-0F4D-897F-06EB50ABF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DBB5CEA-CEEC-E04D-98A4-230B30FC4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92858A16-C707-4A48-8312-EDB361083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33E2F8C5-8481-2947-B752-AF3764FA9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485C126-317C-2E4D-BB33-7CCABB7E8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52478F-44F0-1D43-81B1-C1939B8E6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891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729C805-486A-2441-9B53-537D8950F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128373CA-D93D-234F-8566-C54CCD3DEA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06C5C480-33AB-C44A-9D2C-1464AA4D2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DF16DF39-B575-684D-BD64-56FFF67A9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BD245F-7485-5341-B36F-E2BFF8604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D13F287-F010-1F45-BF98-D3A980944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6802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9791D1D5-EB52-0645-BDF0-F44ABA584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D9D269E-E865-2246-81E3-99276439F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C9FD1CA-54B5-0A48-8A82-9CBC054CEE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CD024-3B64-C447-B0E3-FEB9B245A62F}" type="datetimeFigureOut">
              <a:rPr lang="es-ES_tradnl" smtClean="0"/>
              <a:t>21/02/2022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60B9FDB-5770-9949-8CA9-BDA9EDA8C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6D74D5C-7788-7B4D-8377-602FBDC36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0AB1D-BCA8-BD49-A7DF-0AD11715006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552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9791D1D5-EB52-0645-BDF0-F44ABA584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D9D269E-E865-2246-81E3-99276439F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C9FD1CA-54B5-0A48-8A82-9CBC054CEE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CD024-3B64-C447-B0E3-FEB9B245A62F}" type="datetimeFigureOut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21/02/2022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60B9FDB-5770-9949-8CA9-BDA9EDA8C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6D74D5C-7788-7B4D-8377-602FBDC369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0AB1D-BCA8-BD49-A7DF-0AD117150068}" type="slidenum">
              <a:rPr lang="es-ES_tradn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_trad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0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F8540C-8362-F44B-B34E-BF6B47736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Título noticia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293FFCE-AF39-1E4D-A023-492DDBD6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505" y="1928985"/>
            <a:ext cx="7412850" cy="2768567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Aquí se escribe el texto explicativo de la noticia. </a:t>
            </a:r>
          </a:p>
          <a:p>
            <a:r>
              <a:rPr lang="es-ES_tradnl" dirty="0" smtClean="0"/>
              <a:t>A la derecha el código QR del enlace en el que se amplíe la noticia.</a:t>
            </a:r>
          </a:p>
          <a:p>
            <a:r>
              <a:rPr lang="es-ES_tradnl" dirty="0"/>
              <a:t>O</a:t>
            </a:r>
            <a:r>
              <a:rPr lang="es-ES_tradnl" dirty="0" smtClean="0"/>
              <a:t>pcionalmente alguna pequeña imagen pero dejando espacio en la parte de abajo</a:t>
            </a:r>
          </a:p>
        </p:txBody>
      </p:sp>
      <p:pic>
        <p:nvPicPr>
          <p:cNvPr id="5" name="Imagen 4" descr="Código QR&#10;&#10;Descripción generada automáticamente">
            <a:extLst>
              <a:ext uri="{FF2B5EF4-FFF2-40B4-BE49-F238E27FC236}">
                <a16:creationId xmlns="" xmlns:a16="http://schemas.microsoft.com/office/drawing/2014/main" id="{BB93201D-F37D-4B4C-BD66-F652DF914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8052" y="2041864"/>
            <a:ext cx="2485747" cy="2485747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217" y="4714042"/>
            <a:ext cx="1331236" cy="1331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981" y="4775978"/>
            <a:ext cx="2251860" cy="1368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126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8293FFCE-AF39-1E4D-A023-492DDBD6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954" y="1864309"/>
            <a:ext cx="7533640" cy="4037445"/>
          </a:xfrm>
        </p:spPr>
        <p:txBody>
          <a:bodyPr>
            <a:normAutofit lnSpcReduction="10000"/>
          </a:bodyPr>
          <a:lstStyle/>
          <a:p>
            <a:endParaRPr lang="es-ES_tradnl" dirty="0" smtClean="0"/>
          </a:p>
          <a:p>
            <a:pPr algn="ctr"/>
            <a:r>
              <a:rPr lang="es-ES_tradnl" dirty="0" smtClean="0"/>
              <a:t>¿Quieres aprender IOT, </a:t>
            </a:r>
            <a:r>
              <a:rPr lang="es-ES_tradnl" dirty="0" err="1" smtClean="0"/>
              <a:t>Ciberseguridad</a:t>
            </a:r>
            <a:r>
              <a:rPr lang="es-ES_tradnl" dirty="0"/>
              <a:t> </a:t>
            </a:r>
            <a:r>
              <a:rPr lang="es-ES_tradnl" dirty="0" smtClean="0"/>
              <a:t>Linux o Python? </a:t>
            </a:r>
          </a:p>
          <a:p>
            <a:pPr algn="ctr"/>
            <a:r>
              <a:rPr lang="es-ES_tradnl" dirty="0" smtClean="0"/>
              <a:t> </a:t>
            </a:r>
            <a:endParaRPr lang="es-ES_tradnl" dirty="0"/>
          </a:p>
          <a:p>
            <a:pPr algn="ctr"/>
            <a:endParaRPr lang="es-ES_tradnl" dirty="0" smtClean="0"/>
          </a:p>
          <a:p>
            <a:pPr algn="ctr"/>
            <a:r>
              <a:rPr lang="es-ES_tradnl" dirty="0" smtClean="0"/>
              <a:t>Completa tu formación de forma gratuita por ser alumno ETSIT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324" y="3321505"/>
            <a:ext cx="2117845" cy="1313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F8540C-8362-F44B-B34E-BF6B47736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325" y="357388"/>
            <a:ext cx="8432936" cy="1325563"/>
          </a:xfrm>
        </p:spPr>
        <p:txBody>
          <a:bodyPr/>
          <a:lstStyle/>
          <a:p>
            <a:r>
              <a:rPr lang="es-ES_tradnl" sz="6000" dirty="0" err="1" smtClean="0"/>
              <a:t>CurSos</a:t>
            </a:r>
            <a:r>
              <a:rPr lang="es-ES_tradnl" sz="6000" dirty="0" smtClean="0"/>
              <a:t> teleco-extra</a:t>
            </a:r>
            <a:endParaRPr lang="es-ES_tradnl" sz="6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1415" y="2141937"/>
            <a:ext cx="2802923" cy="2802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627" y="3543398"/>
            <a:ext cx="1761522" cy="826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248" y="3321505"/>
            <a:ext cx="883005" cy="104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6060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90</Words>
  <Application>Microsoft Office PowerPoint</Application>
  <PresentationFormat>Personalizado</PresentationFormat>
  <Paragraphs>14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4" baseType="lpstr">
      <vt:lpstr>Tema de Office</vt:lpstr>
      <vt:lpstr>1_Tema de Office</vt:lpstr>
      <vt:lpstr>Título noticia</vt:lpstr>
      <vt:lpstr>CurSos teleco-extra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</dc:title>
  <dc:creator>Eduardo Gómez Sánchez</dc:creator>
  <cp:lastModifiedBy>anónimo</cp:lastModifiedBy>
  <cp:revision>8</cp:revision>
  <dcterms:created xsi:type="dcterms:W3CDTF">2022-02-11T07:43:16Z</dcterms:created>
  <dcterms:modified xsi:type="dcterms:W3CDTF">2022-02-21T19:48:01Z</dcterms:modified>
</cp:coreProperties>
</file>